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4"/>
  </p:notesMasterIdLst>
  <p:sldIdLst>
    <p:sldId id="320" r:id="rId5"/>
    <p:sldId id="257" r:id="rId6"/>
    <p:sldId id="301" r:id="rId7"/>
    <p:sldId id="292" r:id="rId8"/>
    <p:sldId id="286" r:id="rId9"/>
    <p:sldId id="327" r:id="rId10"/>
    <p:sldId id="324" r:id="rId11"/>
    <p:sldId id="328" r:id="rId12"/>
    <p:sldId id="32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3" clrIdx="3">
    <p:extLst>
      <p:ext uri="{19B8F6BF-5375-455C-9EA6-DF929625EA0E}">
        <p15:presenceInfo xmlns:p15="http://schemas.microsoft.com/office/powerpoint/2012/main" userId="Copy Editor" providerId="None"/>
      </p:ext>
    </p:extLst>
  </p:cmAuthor>
  <p:cmAuthor id="5" name="Copyeditor" initials="CE" lastIdx="1" clrIdx="4">
    <p:extLst>
      <p:ext uri="{19B8F6BF-5375-455C-9EA6-DF929625EA0E}">
        <p15:presenceInfo xmlns:p15="http://schemas.microsoft.com/office/powerpoint/2012/main" userId="Copy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CD008D"/>
    <a:srgbClr val="3A7C23"/>
    <a:srgbClr val="D62D00"/>
    <a:srgbClr val="D62D01"/>
    <a:srgbClr val="9142B5"/>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A628A-6040-7ABD-1A69-05DFBA79069B}" v="29" dt="2024-08-07T17:06:22.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03" autoAdjust="0"/>
    <p:restoredTop sz="93969" autoAdjust="0"/>
  </p:normalViewPr>
  <p:slideViewPr>
    <p:cSldViewPr snapToGrid="0" snapToObjects="1">
      <p:cViewPr varScale="1">
        <p:scale>
          <a:sx n="74" d="100"/>
          <a:sy n="74" d="100"/>
        </p:scale>
        <p:origin x="66" y="1038"/>
      </p:cViewPr>
      <p:guideLst/>
    </p:cSldViewPr>
  </p:slideViewPr>
  <p:outlineViewPr>
    <p:cViewPr>
      <p:scale>
        <a:sx n="33" d="100"/>
        <a:sy n="33" d="100"/>
      </p:scale>
      <p:origin x="0" y="-214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pPr>
            <a:lnSpc>
              <a:spcPct val="100000"/>
            </a:lnSpc>
          </a:pPr>
          <a:endParaRPr lang="en-US" sz="2000"/>
        </a:p>
      </dgm:t>
    </dgm:pt>
    <dgm:pt modelId="{B069B141-8C64-4964-A2B6-08B639A54F95}">
      <dgm:prSet custT="1"/>
      <dgm:spPr/>
      <dgm:t>
        <a:bodyPr/>
        <a:lstStyle/>
        <a:p>
          <a:pPr>
            <a:lnSpc>
              <a:spcPct val="100000"/>
            </a:lnSpc>
          </a:pPr>
          <a:endParaRPr lang="en-US" sz="2000" dirty="0">
            <a:solidFill>
              <a:srgbClr val="3A7C23"/>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pPr>
            <a:lnSpc>
              <a:spcPct val="100000"/>
            </a:lnSpc>
          </a:pPr>
          <a:endParaRPr lang="en-US" sz="2000"/>
        </a:p>
      </dgm:t>
    </dgm:pt>
    <dgm:pt modelId="{FE32CCEA-5B1F-4AE2-9A09-520800015AEB}">
      <dgm:prSet custT="1"/>
      <dgm:spPr/>
      <dgm:t>
        <a:bodyPr/>
        <a:lstStyle/>
        <a:p>
          <a:pPr>
            <a:lnSpc>
              <a:spcPct val="100000"/>
            </a:lnSpc>
          </a:pPr>
          <a:endParaRPr lang="en-US" sz="2000" dirty="0">
            <a:solidFill>
              <a:srgbClr val="3A7C23"/>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pPr>
            <a:lnSpc>
              <a:spcPct val="100000"/>
            </a:lnSpc>
          </a:pPr>
          <a:endParaRPr lang="en-US" sz="2000"/>
        </a:p>
      </dgm:t>
    </dgm:pt>
    <dgm:pt modelId="{CA24DC76-342A-440A-91EE-45A0A115E7AA}">
      <dgm:prSet custT="1"/>
      <dgm:spPr/>
      <dgm:t>
        <a:bodyPr/>
        <a:lstStyle/>
        <a:p>
          <a:pPr>
            <a:lnSpc>
              <a:spcPct val="100000"/>
            </a:lnSpc>
          </a:pPr>
          <a:endParaRPr lang="en-US" sz="2000" dirty="0">
            <a:solidFill>
              <a:srgbClr val="D62D00"/>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pPr>
            <a:lnSpc>
              <a:spcPct val="100000"/>
            </a:lnSpc>
          </a:pPr>
          <a:endParaRPr lang="en-US" sz="2000"/>
        </a:p>
      </dgm:t>
    </dgm:pt>
    <dgm:pt modelId="{20EA64AF-82E0-43FF-960E-6DB4BA19DD94}">
      <dgm:prSet custT="1"/>
      <dgm:spPr/>
      <dgm: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gm:t>
    </dgm:pt>
    <dgm:pt modelId="{17530979-1E7B-4872-AE7B-CCBE7ABA1DD9}" type="parTrans" cxnId="{07401CBF-1B74-41A8-AECC-A5983523D748}">
      <dgm:prSet/>
      <dgm:spPr/>
      <dgm:t>
        <a:bodyPr/>
        <a:lstStyle/>
        <a:p>
          <a:endParaRPr lang="en-US" sz="2000"/>
        </a:p>
      </dgm:t>
    </dgm:pt>
    <dgm:pt modelId="{608F07B2-013B-40CA-A7CA-562B821519CF}" type="sibTrans" cxnId="{07401CBF-1B74-41A8-AECC-A5983523D748}">
      <dgm:prSet phldrT="5" phldr="0"/>
      <dgm:spPr/>
      <dgm:t>
        <a:bodyPr/>
        <a:lstStyle/>
        <a:p>
          <a:pPr>
            <a:lnSpc>
              <a:spcPct val="100000"/>
            </a:lnSpc>
          </a:pPr>
          <a:endParaRPr lang="en-US" sz="2000"/>
        </a:p>
      </dgm:t>
    </dgm:pt>
    <dgm:pt modelId="{7987B7CF-2E6D-46CB-B740-B152DDD30EC5}">
      <dgm:prSet custT="1"/>
      <dgm:spPr/>
      <dgm: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gm:t>
    </dgm:pt>
    <dgm:pt modelId="{5B4A74A4-F7E7-4649-9F9C-B141BEF64CF8}" type="parTrans" cxnId="{75E46303-07B1-4EDA-9A95-3DD2910552D1}">
      <dgm:prSet/>
      <dgm:spPr/>
      <dgm:t>
        <a:bodyPr/>
        <a:lstStyle/>
        <a:p>
          <a:endParaRPr lang="en-US" sz="2000"/>
        </a:p>
      </dgm:t>
    </dgm:pt>
    <dgm:pt modelId="{83D1611E-7AD6-4E71-A537-E44B08C5E275}" type="sibTrans" cxnId="{75E46303-07B1-4EDA-9A95-3DD2910552D1}">
      <dgm:prSet phldrT="6" phldr="0"/>
      <dgm:spPr/>
      <dgm:t>
        <a:bodyPr/>
        <a:lstStyle/>
        <a:p>
          <a:pPr>
            <a:lnSpc>
              <a:spcPct val="100000"/>
            </a:lnSpc>
          </a:pPr>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6"/>
      <dgm:spPr>
        <a:solidFill>
          <a:srgbClr val="3A7C23"/>
        </a:solidFill>
      </dgm:spPr>
    </dgm:pt>
    <dgm:pt modelId="{E674FA3D-3113-4A51-863F-1F49D385E40A}" type="pres">
      <dgm:prSet presAssocID="{BFC27976-25E7-4893-96B2-C6B22F972307}" presName="iconRect" presStyleLbl="node1" presStyleIdx="0" presStyleCnt="6" custScaleX="117601" custScaleY="11760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6">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6"/>
      <dgm:spPr>
        <a:solidFill>
          <a:srgbClr val="3A7C23"/>
        </a:solidFill>
      </dgm:spPr>
    </dgm:pt>
    <dgm:pt modelId="{3F139C0C-E3C9-41AF-9EE0-0D98E4BD2D33}" type="pres">
      <dgm:prSet presAssocID="{B069B141-8C64-4964-A2B6-08B639A54F95}" presName="iconRect" presStyleLbl="node1" presStyleIdx="1" presStyleCnt="6" custScaleX="103766" custScaleY="10376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ruit bowl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6">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6"/>
      <dgm:spPr>
        <a:solidFill>
          <a:srgbClr val="3A7C23"/>
        </a:solidFill>
      </dgm:spPr>
    </dgm:pt>
    <dgm:pt modelId="{729B7D0C-E0DF-4C66-ACFF-773CC32E2ACF}" type="pres">
      <dgm:prSet presAssocID="{FE32CCEA-5B1F-4AE2-9A09-520800015AEB}" presName="iconRect" presStyleLbl="node1" presStyleIdx="2" presStyleCnt="6" custScaleX="117601" custScaleY="11760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un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6">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6"/>
      <dgm:spPr>
        <a:solidFill>
          <a:srgbClr val="D62D00"/>
        </a:solidFill>
      </dgm:spPr>
    </dgm:pt>
    <dgm:pt modelId="{488730A2-C4BB-4925-839D-B57CFD1AE6C9}" type="pres">
      <dgm:prSet presAssocID="{CA24DC76-342A-440A-91EE-45A0A115E7AA}" presName="iconRect" presStyleLbl="node1" presStyleIdx="3" presStyleCnt="6" custScaleX="138354" custScaleY="13835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o smoking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6">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6"/>
      <dgm:spPr>
        <a:solidFill>
          <a:srgbClr val="D62D01"/>
        </a:solidFill>
      </dgm:spPr>
    </dgm:pt>
    <dgm:pt modelId="{2F9952E6-7443-45AB-A450-921FEFEFC9FF}" type="pres">
      <dgm:prSet presAssocID="{20EA64AF-82E0-43FF-960E-6DB4BA19DD94}" presName="iconRect" presStyleLbl="node1" presStyleIdx="4" presStyleCnt="6" custScaleX="138354" custScaleY="138354"/>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im (Medium Sun)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6">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6"/>
      <dgm:spPr>
        <a:solidFill>
          <a:srgbClr val="D62D00"/>
        </a:solidFill>
      </dgm:spPr>
    </dgm:pt>
    <dgm:pt modelId="{2FD16C09-9B04-4178-AF7B-C99E7AF6C428}" type="pres">
      <dgm:prSet presAssocID="{7987B7CF-2E6D-46CB-B740-B152DDD30EC5}" presName="iconRect" presStyleLbl="node1" presStyleIdx="5" presStyleCnt="6" custScaleX="117601" custScaleY="117601"/>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oliday with solid fill"/>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6">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2613"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25236" y="1051683"/>
          <a:ext cx="611998" cy="6119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sp:txBody>
      <dsp:txXfrm>
        <a:off x="1172126" y="909059"/>
        <a:ext cx="2114937" cy="897246"/>
      </dsp:txXfrm>
    </dsp:sp>
    <dsp:sp modelId="{5B64E5E9-6D90-4DC0-AE2B-D19592EB8D1B}">
      <dsp:nvSpPr>
        <dsp:cNvPr id="0" name=""/>
        <dsp:cNvSpPr/>
      </dsp:nvSpPr>
      <dsp:spPr>
        <a:xfrm>
          <a:off x="3655575"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834197" y="1087682"/>
          <a:ext cx="540001" cy="54000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4745088" y="909059"/>
        <a:ext cx="2114937" cy="897246"/>
      </dsp:txXfrm>
    </dsp:sp>
    <dsp:sp modelId="{C0A17B21-E187-408A-9A25-D083CFD9F0C1}">
      <dsp:nvSpPr>
        <dsp:cNvPr id="0" name=""/>
        <dsp:cNvSpPr/>
      </dsp:nvSpPr>
      <dsp:spPr>
        <a:xfrm>
          <a:off x="7228536"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371160" y="1051683"/>
          <a:ext cx="611998" cy="6119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8318049" y="909059"/>
        <a:ext cx="2114937" cy="897246"/>
      </dsp:txXfrm>
    </dsp:sp>
    <dsp:sp modelId="{2A76BBD6-CD1E-42D2-A4B0-57624A65917E}">
      <dsp:nvSpPr>
        <dsp:cNvPr id="0" name=""/>
        <dsp:cNvSpPr/>
      </dsp:nvSpPr>
      <dsp:spPr>
        <a:xfrm>
          <a:off x="82613"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171237" y="2634862"/>
          <a:ext cx="719997" cy="71999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endParaRPr>
        </a:p>
      </dsp:txBody>
      <dsp:txXfrm>
        <a:off x="1172126" y="2546238"/>
        <a:ext cx="2114937" cy="897246"/>
      </dsp:txXfrm>
    </dsp:sp>
    <dsp:sp modelId="{6CC78E34-F3D7-4C2D-9689-BC9FB2C7B26A}">
      <dsp:nvSpPr>
        <dsp:cNvPr id="0" name=""/>
        <dsp:cNvSpPr/>
      </dsp:nvSpPr>
      <dsp:spPr>
        <a:xfrm>
          <a:off x="3655575" y="2546238"/>
          <a:ext cx="897246" cy="897246"/>
        </a:xfrm>
        <a:prstGeom prst="ellipse">
          <a:avLst/>
        </a:prstGeom>
        <a:solidFill>
          <a:srgbClr val="D62D01"/>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744199" y="2634862"/>
          <a:ext cx="719997" cy="71999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sp:txBody>
      <dsp:txXfrm>
        <a:off x="4745088" y="2546238"/>
        <a:ext cx="2114937" cy="897246"/>
      </dsp:txXfrm>
    </dsp:sp>
    <dsp:sp modelId="{FE081A52-DF82-4CC6-AE48-7DD46E099E7F}">
      <dsp:nvSpPr>
        <dsp:cNvPr id="0" name=""/>
        <dsp:cNvSpPr/>
      </dsp:nvSpPr>
      <dsp:spPr>
        <a:xfrm>
          <a:off x="7228536"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371160" y="2688861"/>
          <a:ext cx="611998" cy="61199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18049"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sp:txBody>
      <dsp:txXfrm>
        <a:off x="8318049" y="2546238"/>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effectLst/>
                <a:latin typeface="HelveticaLTStd"/>
              </a:rPr>
              <a:t>The nervous systems has two main parts: the central nervous system and the peripheral nervous system.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02337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dirty="0">
                <a:effectLst/>
                <a:latin typeface="HelveticaLTStd"/>
              </a:rPr>
              <a:t>The skin is the most important component of the integumentary systems and consists of three layers: the epidermis, dermis, and subcutaneous.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298413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effectLst/>
                <a:latin typeface="HelveticaLTStd"/>
              </a:rPr>
              <a:t>The excretory system involves the work of the kidneys, bladder, urethra, and skin.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123123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EAA5-B76C-1E64-5083-475B02F8E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88A92-53D5-BF3C-BBD7-8AD9BD6D4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6B4F0-97AD-967C-A0AC-C4B0A138C72B}"/>
              </a:ext>
            </a:extLst>
          </p:cNvPr>
          <p:cNvSpPr>
            <a:spLocks noGrp="1"/>
          </p:cNvSpPr>
          <p:nvPr>
            <p:ph type="body" idx="1"/>
          </p:nvPr>
        </p:nvSpPr>
        <p:spPr/>
        <p:txBody>
          <a:bodyPr/>
          <a:lstStyle/>
          <a:p>
            <a:r>
              <a:rPr lang="en-IN" sz="1800" b="0" dirty="0">
                <a:effectLst/>
                <a:latin typeface="HelveticaLTStd"/>
              </a:rPr>
              <a:t>The immune system is a complex network consisting of your tonsils, lymph nodes, lymphatic vessels, spleen, thymus, appendix, and bone marrow. </a:t>
            </a:r>
            <a:endParaRPr lang="en-IN" dirty="0"/>
          </a:p>
        </p:txBody>
      </p:sp>
      <p:sp>
        <p:nvSpPr>
          <p:cNvPr id="4" name="Slide Number Placeholder 3">
            <a:extLst>
              <a:ext uri="{FF2B5EF4-FFF2-40B4-BE49-F238E27FC236}">
                <a16:creationId xmlns:a16="http://schemas.microsoft.com/office/drawing/2014/main" id="{DF388C13-00DB-DBD2-E26E-A2DC4332DB83}"/>
              </a:ext>
            </a:extLst>
          </p:cNvPr>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43691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58FB-109B-A88D-3BC0-D4816C960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ACED7-E77E-52B8-356C-E62FA7849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AC19C-EEA7-D98E-7F84-439F18D6407D}"/>
              </a:ext>
            </a:extLst>
          </p:cNvPr>
          <p:cNvSpPr>
            <a:spLocks noGrp="1"/>
          </p:cNvSpPr>
          <p:nvPr>
            <p:ph type="body" idx="1"/>
          </p:nvPr>
        </p:nvSpPr>
        <p:spPr/>
        <p:txBody>
          <a:bodyPr/>
          <a:lstStyle/>
          <a:p>
            <a:r>
              <a:rPr lang="en-IN" sz="1800" b="0" dirty="0">
                <a:effectLst/>
                <a:latin typeface="HelveticaLTStd"/>
              </a:rPr>
              <a:t>The immune system is a complex network consisting of your tonsils, lymph nodes, lymphatic vessels, spleen, thymus, appendix, and bone marrow. </a:t>
            </a:r>
            <a:endParaRPr lang="en-IN" dirty="0"/>
          </a:p>
        </p:txBody>
      </p:sp>
      <p:sp>
        <p:nvSpPr>
          <p:cNvPr id="4" name="Slide Number Placeholder 3">
            <a:extLst>
              <a:ext uri="{FF2B5EF4-FFF2-40B4-BE49-F238E27FC236}">
                <a16:creationId xmlns:a16="http://schemas.microsoft.com/office/drawing/2014/main" id="{5C4B722E-EC11-BF0F-4C6E-CF3EB2A8F06F}"/>
              </a:ext>
            </a:extLst>
          </p:cNvPr>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09328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038A3-15C8-C40D-B97E-34E1F12C6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CE87C-D36B-2720-6E97-AF7A67E22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4B9A1-B725-CD05-8A45-88DFF89807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effectLst/>
                <a:latin typeface="HelveticaLTStd"/>
              </a:rPr>
              <a:t>The nervous systems has two main parts: the central nervous system and the peripheral nervous system. </a:t>
            </a:r>
            <a:endParaRPr lang="en-IN" dirty="0"/>
          </a:p>
          <a:p>
            <a:endParaRPr lang="en-US" dirty="0"/>
          </a:p>
        </p:txBody>
      </p:sp>
      <p:sp>
        <p:nvSpPr>
          <p:cNvPr id="4" name="Slide Number Placeholder 3">
            <a:extLst>
              <a:ext uri="{FF2B5EF4-FFF2-40B4-BE49-F238E27FC236}">
                <a16:creationId xmlns:a16="http://schemas.microsoft.com/office/drawing/2014/main" id="{577D90A0-6A08-06EE-6B8B-B65C6A171662}"/>
              </a:ext>
            </a:extLst>
          </p:cNvPr>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66740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9250-1D76-5D62-0897-1AFA49F77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B86E8-DD6E-CFA7-EEA9-CDAB16EA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7B88B-6F3B-4CC8-C3D0-8D98220AB2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effectLst/>
                <a:latin typeface="HelveticaLTStd"/>
              </a:rPr>
              <a:t>The nervous systems has two main parts: the central nervous system and the peripheral nervous system. </a:t>
            </a:r>
            <a:endParaRPr lang="en-IN" dirty="0"/>
          </a:p>
          <a:p>
            <a:endParaRPr lang="en-US" dirty="0"/>
          </a:p>
        </p:txBody>
      </p:sp>
      <p:sp>
        <p:nvSpPr>
          <p:cNvPr id="4" name="Slide Number Placeholder 3">
            <a:extLst>
              <a:ext uri="{FF2B5EF4-FFF2-40B4-BE49-F238E27FC236}">
                <a16:creationId xmlns:a16="http://schemas.microsoft.com/office/drawing/2014/main" id="{E076C816-9C18-7482-4E69-32EC6A32CF78}"/>
              </a:ext>
            </a:extLst>
          </p:cNvPr>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05635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A8DA-002E-B26B-818D-49EEEA9922B3}"/>
              </a:ext>
            </a:extLst>
          </p:cNvPr>
          <p:cNvSpPr>
            <a:spLocks noGrp="1"/>
          </p:cNvSpPr>
          <p:nvPr>
            <p:ph type="title"/>
          </p:nvPr>
        </p:nvSpPr>
        <p:spPr>
          <a:xfrm>
            <a:off x="6622472" y="365125"/>
            <a:ext cx="4731327" cy="1325563"/>
          </a:xfrm>
          <a:prstGeom prst="rect">
            <a:avLst/>
          </a:prstGeom>
        </p:spPr>
        <p:txBody>
          <a:bodyPr/>
          <a:lstStyle>
            <a:lvl1pPr>
              <a:defRPr sz="4000" b="0" i="0">
                <a:latin typeface="Rockwell" panose="02060603020205020403" pitchFamily="18" charset="77"/>
              </a:defRPr>
            </a:lvl1pPr>
          </a:lstStyle>
          <a:p>
            <a:r>
              <a:rPr lang="en-GB" dirty="0"/>
              <a:t>Click to edit Master title style</a:t>
            </a:r>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20886166-5C80-5CD2-6C16-F2094580BA42}"/>
              </a:ext>
            </a:extLst>
          </p:cNvPr>
          <p:cNvPicPr>
            <a:picLocks noChangeAspect="1"/>
          </p:cNvPicPr>
          <p:nvPr userDrawn="1"/>
        </p:nvPicPr>
        <p:blipFill>
          <a:blip r:embed="rId2"/>
          <a:stretch>
            <a:fillRect/>
          </a:stretch>
        </p:blipFill>
        <p:spPr>
          <a:xfrm>
            <a:off x="3326673" y="319797"/>
            <a:ext cx="5538651" cy="1144800"/>
          </a:xfrm>
          <a:prstGeom prst="rect">
            <a:avLst/>
          </a:prstGeom>
        </p:spPr>
      </p:pic>
      <p:pic>
        <p:nvPicPr>
          <p:cNvPr id="6" name="Picture 5">
            <a:extLst>
              <a:ext uri="{FF2B5EF4-FFF2-40B4-BE49-F238E27FC236}">
                <a16:creationId xmlns:a16="http://schemas.microsoft.com/office/drawing/2014/main" id="{CDFDCBE0-75C8-EC4E-5300-BBBA70B6C6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6392090" y="2991394"/>
            <a:ext cx="5799909" cy="3866606"/>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235368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391009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8a">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a:extLst>
              <a:ext uri="{FF2B5EF4-FFF2-40B4-BE49-F238E27FC236}">
                <a16:creationId xmlns:a16="http://schemas.microsoft.com/office/drawing/2014/main" id="{CF15C17C-5C84-2BD1-82CB-E3FFFF275419}"/>
              </a:ext>
            </a:extLst>
          </p:cNvPr>
          <p:cNvSpPr>
            <a:spLocks noGrp="1"/>
          </p:cNvSpPr>
          <p:nvPr>
            <p:ph sz="quarter" idx="11"/>
          </p:nvPr>
        </p:nvSpPr>
        <p:spPr>
          <a:xfrm>
            <a:off x="8374063" y="6159500"/>
            <a:ext cx="2979737" cy="379413"/>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972495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6 New">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4720248" cy="3773943"/>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p:cNvSpPr>
            <a:spLocks noGrp="1"/>
          </p:cNvSpPr>
          <p:nvPr>
            <p:ph sz="quarter" idx="11"/>
          </p:nvPr>
        </p:nvSpPr>
        <p:spPr>
          <a:xfrm>
            <a:off x="6259513" y="2206625"/>
            <a:ext cx="4837112" cy="3773488"/>
          </a:xfrm>
          <a:prstGeom prst="rect">
            <a:avLst/>
          </a:prstGeom>
        </p:spPr>
        <p:txBody>
          <a:bodyPr/>
          <a:lstStyle>
            <a:lvl1pPr>
              <a:defRPr lang="en-IN" sz="2400" dirty="0">
                <a:latin typeface="Century Gothic" panose="020B0502020202020204" pitchFamily="34" charset="0"/>
                <a:cs typeface="Aptos Light" panose="020F0302020204030204" pitchFamily="34" charset="0"/>
              </a:defRPr>
            </a:lvl1pPr>
          </a:lstStyle>
          <a:p>
            <a:pPr marL="0" lvl="0" indent="0">
              <a:buNone/>
            </a:pPr>
            <a:endParaRPr lang="en-IN" dirty="0"/>
          </a:p>
        </p:txBody>
      </p:sp>
    </p:spTree>
    <p:extLst>
      <p:ext uri="{BB962C8B-B14F-4D97-AF65-F5344CB8AC3E}">
        <p14:creationId xmlns:p14="http://schemas.microsoft.com/office/powerpoint/2010/main" val="4212239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49151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New 1">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30BAC91-B0B8-BEFA-06CA-BDE85C8FD79C}"/>
              </a:ext>
            </a:extLst>
          </p:cNvPr>
          <p:cNvPicPr>
            <a:picLocks noChangeAspect="1"/>
          </p:cNvPicPr>
          <p:nvPr userDrawn="1"/>
        </p:nvPicPr>
        <p:blipFill>
          <a:blip r:embed="rId3" cstate="email">
            <a:extLst>
              <a:ext uri="{28A0092B-C50C-407E-A947-70E740481C1C}">
                <a14:useLocalDpi xmlns:a14="http://schemas.microsoft.com/office/drawing/2010/main"/>
              </a:ext>
            </a:extLst>
          </a:blip>
          <a:srcRect b="-386"/>
          <a:stretch/>
        </p:blipFill>
        <p:spPr>
          <a:xfrm>
            <a:off x="655712" y="600274"/>
            <a:ext cx="4342213" cy="4262882"/>
          </a:xfrm>
          <a:prstGeom prst="ellipse">
            <a:avLst/>
          </a:prstGeom>
        </p:spPr>
      </p:pic>
      <p:pic>
        <p:nvPicPr>
          <p:cNvPr id="12" name="Picture 11">
            <a:extLst>
              <a:ext uri="{FF2B5EF4-FFF2-40B4-BE49-F238E27FC236}">
                <a16:creationId xmlns:a16="http://schemas.microsoft.com/office/drawing/2014/main" id="{C97C94FF-99E8-8C41-BF92-A44D3254FE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0000" y="504000"/>
            <a:ext cx="4573638" cy="4455430"/>
          </a:xfrm>
          <a:prstGeom prst="rect">
            <a:avLst/>
          </a:prstGeom>
        </p:spPr>
      </p:pic>
      <p:sp>
        <p:nvSpPr>
          <p:cNvPr id="2" name="Title 1"/>
          <p:cNvSpPr>
            <a:spLocks noGrp="1"/>
          </p:cNvSpPr>
          <p:nvPr>
            <p:ph type="title"/>
          </p:nvPr>
        </p:nvSpPr>
        <p:spPr>
          <a:xfrm>
            <a:off x="6172508" y="669607"/>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4" name="Content Placeholder 3"/>
          <p:cNvSpPr>
            <a:spLocks noGrp="1"/>
          </p:cNvSpPr>
          <p:nvPr>
            <p:ph sz="quarter" idx="10"/>
          </p:nvPr>
        </p:nvSpPr>
        <p:spPr>
          <a:xfrm>
            <a:off x="6091200" y="3041315"/>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spTree>
    <p:extLst>
      <p:ext uri="{BB962C8B-B14F-4D97-AF65-F5344CB8AC3E}">
        <p14:creationId xmlns:p14="http://schemas.microsoft.com/office/powerpoint/2010/main" val="1893274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9" name="Picture 8">
            <a:extLst>
              <a:ext uri="{FF2B5EF4-FFF2-40B4-BE49-F238E27FC236}">
                <a16:creationId xmlns:a16="http://schemas.microsoft.com/office/drawing/2014/main" id="{AF3FB472-9E38-67DD-D699-93ED43858ADF}"/>
              </a:ext>
            </a:extLst>
          </p:cNvPr>
          <p:cNvPicPr>
            <a:picLocks noChangeAspect="1"/>
          </p:cNvPicPr>
          <p:nvPr userDrawn="1"/>
        </p:nvPicPr>
        <p:blipFill>
          <a:blip r:embed="rId3"/>
          <a:stretch>
            <a:fillRect/>
          </a:stretch>
        </p:blipFill>
        <p:spPr>
          <a:xfrm rot="20338355">
            <a:off x="4357034" y="3736401"/>
            <a:ext cx="7981742" cy="4327878"/>
          </a:xfrm>
          <a:prstGeom prst="rect">
            <a:avLst/>
          </a:prstGeom>
        </p:spPr>
      </p:pic>
      <p:pic>
        <p:nvPicPr>
          <p:cNvPr id="6" name="Picture 5">
            <a:extLst>
              <a:ext uri="{FF2B5EF4-FFF2-40B4-BE49-F238E27FC236}">
                <a16:creationId xmlns:a16="http://schemas.microsoft.com/office/drawing/2014/main" id="{D6486EAD-C763-6F8E-C060-E0362B770CF2}"/>
              </a:ext>
            </a:extLst>
          </p:cNvPr>
          <p:cNvPicPr>
            <a:picLocks noChangeAspect="1"/>
          </p:cNvPicPr>
          <p:nvPr userDrawn="1"/>
        </p:nvPicPr>
        <p:blipFill>
          <a:blip r:embed="rId4"/>
          <a:stretch>
            <a:fillRect/>
          </a:stretch>
        </p:blipFill>
        <p:spPr>
          <a:xfrm rot="6280645" flipV="1">
            <a:off x="5801286" y="4332925"/>
            <a:ext cx="1224522" cy="2995403"/>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754746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07693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5 New">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2DD95449-33FD-5E5B-5C3C-1318FB7DE6FD}"/>
              </a:ext>
            </a:extLst>
          </p:cNvPr>
          <p:cNvPicPr>
            <a:picLocks noChangeAspect="1"/>
          </p:cNvPicPr>
          <p:nvPr userDrawn="1"/>
        </p:nvPicPr>
        <p:blipFill>
          <a:blip r:embed="rId2"/>
          <a:stretch>
            <a:fillRect/>
          </a:stretch>
        </p:blipFill>
        <p:spPr>
          <a:xfrm>
            <a:off x="297180" y="304344"/>
            <a:ext cx="11597640" cy="1144800"/>
          </a:xfrm>
          <a:prstGeom prst="rect">
            <a:avLst/>
          </a:prstGeom>
        </p:spPr>
      </p:pic>
      <p:sp>
        <p:nvSpPr>
          <p:cNvPr id="3" name="Title 2">
            <a:extLst>
              <a:ext uri="{FF2B5EF4-FFF2-40B4-BE49-F238E27FC236}">
                <a16:creationId xmlns:a16="http://schemas.microsoft.com/office/drawing/2014/main" id="{7B20647B-AF51-0C2D-E2A1-9895BD2A4AA3}"/>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p:cNvSpPr>
            <a:spLocks noGrp="1"/>
          </p:cNvSpPr>
          <p:nvPr>
            <p:ph sz="quarter" idx="10"/>
          </p:nvPr>
        </p:nvSpPr>
        <p:spPr>
          <a:xfrm>
            <a:off x="838200" y="2338388"/>
            <a:ext cx="9272588" cy="3411537"/>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1223168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5" name="Picture 4">
            <a:extLst>
              <a:ext uri="{FF2B5EF4-FFF2-40B4-BE49-F238E27FC236}">
                <a16:creationId xmlns:a16="http://schemas.microsoft.com/office/drawing/2014/main" id="{F34AF99F-B8D5-389D-5D12-1197E1FE9FC1}"/>
              </a:ext>
            </a:extLst>
          </p:cNvPr>
          <p:cNvPicPr>
            <a:picLocks noChangeAspect="1"/>
          </p:cNvPicPr>
          <p:nvPr userDrawn="1"/>
        </p:nvPicPr>
        <p:blipFill>
          <a:blip r:embed="rId3"/>
          <a:stretch>
            <a:fillRect/>
          </a:stretch>
        </p:blipFill>
        <p:spPr>
          <a:xfrm rot="21147235">
            <a:off x="-1797550" y="3316283"/>
            <a:ext cx="7217592" cy="3913539"/>
          </a:xfrm>
          <a:prstGeom prst="rect">
            <a:avLst/>
          </a:prstGeom>
        </p:spPr>
      </p:pic>
    </p:spTree>
    <p:extLst>
      <p:ext uri="{BB962C8B-B14F-4D97-AF65-F5344CB8AC3E}">
        <p14:creationId xmlns:p14="http://schemas.microsoft.com/office/powerpoint/2010/main" val="321932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TextBox 6">
            <a:extLst>
              <a:ext uri="{FF2B5EF4-FFF2-40B4-BE49-F238E27FC236}">
                <a16:creationId xmlns:a16="http://schemas.microsoft.com/office/drawing/2014/main" id="{0C98A895-B3AF-4D9D-E386-90C8736F0F1C}"/>
              </a:ext>
            </a:extLst>
          </p:cNvPr>
          <p:cNvGraphicFramePr/>
          <p:nvPr userDrawn="1">
            <p:extLst>
              <p:ext uri="{D42A27DB-BD31-4B8C-83A1-F6EECF244321}">
                <p14:modId xmlns:p14="http://schemas.microsoft.com/office/powerpoint/2010/main" val="1302612490"/>
              </p:ext>
            </p:extLst>
          </p:nvPr>
        </p:nvGraphicFramePr>
        <p:xfrm>
          <a:off x="854437" y="196961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green and black rectangle&#10;&#10;Description automatically generated">
            <a:extLst>
              <a:ext uri="{FF2B5EF4-FFF2-40B4-BE49-F238E27FC236}">
                <a16:creationId xmlns:a16="http://schemas.microsoft.com/office/drawing/2014/main" id="{34BBF93A-FE8E-1093-75F2-8FD621A98EC5}"/>
              </a:ext>
            </a:extLst>
          </p:cNvPr>
          <p:cNvPicPr>
            <a:picLocks noChangeAspect="1"/>
          </p:cNvPicPr>
          <p:nvPr userDrawn="1"/>
        </p:nvPicPr>
        <p:blipFill>
          <a:blip r:embed="rId7"/>
          <a:stretch>
            <a:fillRect/>
          </a:stretch>
        </p:blipFill>
        <p:spPr>
          <a:xfrm>
            <a:off x="854438" y="319797"/>
            <a:ext cx="10484122" cy="1144800"/>
          </a:xfrm>
          <a:prstGeom prst="rect">
            <a:avLst/>
          </a:prstGeom>
        </p:spPr>
      </p:pic>
      <p:sp>
        <p:nvSpPr>
          <p:cNvPr id="4" name="Title 3">
            <a:extLst>
              <a:ext uri="{FF2B5EF4-FFF2-40B4-BE49-F238E27FC236}">
                <a16:creationId xmlns:a16="http://schemas.microsoft.com/office/drawing/2014/main" id="{00669BCF-AC17-D6F9-7F1E-60D4FF15072D}"/>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77284FFE-59F8-593E-ED7C-068BE1949CD5}"/>
              </a:ext>
            </a:extLst>
          </p:cNvPr>
          <p:cNvSpPr>
            <a:spLocks noGrp="1"/>
          </p:cNvSpPr>
          <p:nvPr>
            <p:ph sz="quarter" idx="10"/>
          </p:nvPr>
        </p:nvSpPr>
        <p:spPr>
          <a:xfrm>
            <a:off x="838200" y="1970088"/>
            <a:ext cx="10499725" cy="527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0C17B839-C8FD-4A57-3784-74BF0C7304DB}"/>
              </a:ext>
            </a:extLst>
          </p:cNvPr>
          <p:cNvSpPr>
            <a:spLocks noGrp="1"/>
          </p:cNvSpPr>
          <p:nvPr>
            <p:ph sz="quarter" idx="11"/>
          </p:nvPr>
        </p:nvSpPr>
        <p:spPr>
          <a:xfrm>
            <a:off x="1958975" y="2946400"/>
            <a:ext cx="1495425" cy="739775"/>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22B6708F-58C0-6619-BB74-9A8F7C2B6D9E}"/>
              </a:ext>
            </a:extLst>
          </p:cNvPr>
          <p:cNvSpPr>
            <a:spLocks noGrp="1"/>
          </p:cNvSpPr>
          <p:nvPr>
            <p:ph sz="quarter" idx="12"/>
          </p:nvPr>
        </p:nvSpPr>
        <p:spPr>
          <a:xfrm>
            <a:off x="5529263" y="3159125"/>
            <a:ext cx="1960562" cy="396875"/>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29E289BB-AA1B-778F-3DEE-0B6AEDD41E2C}"/>
              </a:ext>
            </a:extLst>
          </p:cNvPr>
          <p:cNvSpPr>
            <a:spLocks noGrp="1"/>
          </p:cNvSpPr>
          <p:nvPr>
            <p:ph sz="quarter" idx="13"/>
          </p:nvPr>
        </p:nvSpPr>
        <p:spPr>
          <a:xfrm>
            <a:off x="9042400" y="2946400"/>
            <a:ext cx="1857375" cy="871538"/>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93B6267C-7221-B950-E2ED-010674CC4740}"/>
              </a:ext>
            </a:extLst>
          </p:cNvPr>
          <p:cNvSpPr>
            <a:spLocks noGrp="1"/>
          </p:cNvSpPr>
          <p:nvPr>
            <p:ph sz="quarter" idx="14"/>
          </p:nvPr>
        </p:nvSpPr>
        <p:spPr>
          <a:xfrm>
            <a:off x="1958975" y="4746625"/>
            <a:ext cx="1670050" cy="52705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F714C605-0239-CDF6-2530-6A225356E377}"/>
              </a:ext>
            </a:extLst>
          </p:cNvPr>
          <p:cNvSpPr>
            <a:spLocks noGrp="1"/>
          </p:cNvSpPr>
          <p:nvPr>
            <p:ph sz="quarter" idx="15"/>
          </p:nvPr>
        </p:nvSpPr>
        <p:spPr>
          <a:xfrm>
            <a:off x="5529263" y="4360863"/>
            <a:ext cx="1858962" cy="1125537"/>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192F43BA-9D8C-9974-869D-45C83248F4CA}"/>
              </a:ext>
            </a:extLst>
          </p:cNvPr>
          <p:cNvSpPr>
            <a:spLocks noGrp="1"/>
          </p:cNvSpPr>
          <p:nvPr>
            <p:ph sz="quarter" idx="16"/>
          </p:nvPr>
        </p:nvSpPr>
        <p:spPr>
          <a:xfrm>
            <a:off x="9042400" y="4746625"/>
            <a:ext cx="1857375" cy="40640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A22C4A60-A480-21AB-BAB6-49611C65A178}"/>
              </a:ext>
            </a:extLst>
          </p:cNvPr>
          <p:cNvPicPr>
            <a:picLocks noChangeAspect="1"/>
          </p:cNvPicPr>
          <p:nvPr userDrawn="1"/>
        </p:nvPicPr>
        <p:blipFill>
          <a:blip r:embed="rId2"/>
          <a:stretch>
            <a:fillRect/>
          </a:stretch>
        </p:blipFill>
        <p:spPr>
          <a:xfrm>
            <a:off x="854438" y="319797"/>
            <a:ext cx="10484122"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13264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78F0832F-073E-7251-B363-30A90D5931D5}"/>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596565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1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3EF0F911-7F0F-53AD-260C-8C0C9C839378}"/>
              </a:ext>
            </a:extLst>
          </p:cNvPr>
          <p:cNvPicPr>
            <a:picLocks noChangeAspect="1"/>
          </p:cNvPicPr>
          <p:nvPr userDrawn="1"/>
        </p:nvPicPr>
        <p:blipFill>
          <a:blip r:embed="rId2"/>
          <a:stretch>
            <a:fillRect/>
          </a:stretch>
        </p:blipFill>
        <p:spPr>
          <a:xfrm>
            <a:off x="2392679" y="319797"/>
            <a:ext cx="740664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2735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4 New">
    <p:spTree>
      <p:nvGrpSpPr>
        <p:cNvPr id="1" name=""/>
        <p:cNvGrpSpPr/>
        <p:nvPr/>
      </p:nvGrpSpPr>
      <p:grpSpPr>
        <a:xfrm>
          <a:off x="0" y="0"/>
          <a:ext cx="0" cy="0"/>
          <a:chOff x="0" y="0"/>
          <a:chExt cx="0" cy="0"/>
        </a:xfrm>
      </p:grpSpPr>
      <p:pic>
        <p:nvPicPr>
          <p:cNvPr id="7" name="Picture 6" descr="A green and black rectangle&#10;&#10;Description automatically generated">
            <a:extLst>
              <a:ext uri="{FF2B5EF4-FFF2-40B4-BE49-F238E27FC236}">
                <a16:creationId xmlns:a16="http://schemas.microsoft.com/office/drawing/2014/main" id="{2DD95449-33FD-5E5B-5C3C-1318FB7DE6FD}"/>
              </a:ext>
            </a:extLst>
          </p:cNvPr>
          <p:cNvPicPr>
            <a:picLocks noChangeAspect="1"/>
          </p:cNvPicPr>
          <p:nvPr userDrawn="1"/>
        </p:nvPicPr>
        <p:blipFill>
          <a:blip r:embed="rId2"/>
          <a:stretch>
            <a:fillRect/>
          </a:stretch>
        </p:blipFill>
        <p:spPr>
          <a:xfrm>
            <a:off x="297180" y="304344"/>
            <a:ext cx="1159764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798573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1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4BD8B43-D6EB-F67B-56B9-AC7F8F927CD0}"/>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7" name="Picture 6" descr="A green and black rectangle&#10;&#10;Description automatically generated">
            <a:extLst>
              <a:ext uri="{FF2B5EF4-FFF2-40B4-BE49-F238E27FC236}">
                <a16:creationId xmlns:a16="http://schemas.microsoft.com/office/drawing/2014/main" id="{06CA4631-07E3-886D-CD82-DDCF43CD4E70}"/>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172417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6a">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4BD8B43-D6EB-F67B-56B9-AC7F8F927CD0}"/>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7" name="Picture 6" descr="A green and black rectangle&#10;&#10;Description automatically generated">
            <a:extLst>
              <a:ext uri="{FF2B5EF4-FFF2-40B4-BE49-F238E27FC236}">
                <a16:creationId xmlns:a16="http://schemas.microsoft.com/office/drawing/2014/main" id="{06CA4631-07E3-886D-CD82-DDCF43CD4E70}"/>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424609"/>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a:extLst>
              <a:ext uri="{FF2B5EF4-FFF2-40B4-BE49-F238E27FC236}">
                <a16:creationId xmlns:a16="http://schemas.microsoft.com/office/drawing/2014/main" id="{A4E47FE7-B0C8-7DC4-83A8-314BC509D5B3}"/>
              </a:ext>
            </a:extLst>
          </p:cNvPr>
          <p:cNvSpPr>
            <a:spLocks noGrp="1"/>
          </p:cNvSpPr>
          <p:nvPr>
            <p:ph sz="quarter" idx="11"/>
          </p:nvPr>
        </p:nvSpPr>
        <p:spPr>
          <a:xfrm>
            <a:off x="8694738" y="5815013"/>
            <a:ext cx="2674937" cy="677862"/>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3458978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9.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727" r:id="rId2"/>
    <p:sldLayoutId id="2147483650" r:id="rId3"/>
    <p:sldLayoutId id="2147483718" r:id="rId4"/>
    <p:sldLayoutId id="2147483721" r:id="rId5"/>
    <p:sldLayoutId id="2147483723" r:id="rId6"/>
    <p:sldLayoutId id="2147483728" r:id="rId7"/>
    <p:sldLayoutId id="2147483722" r:id="rId8"/>
    <p:sldLayoutId id="2147483729" r:id="rId9"/>
    <p:sldLayoutId id="2147483719" r:id="rId10"/>
    <p:sldLayoutId id="2147483720" r:id="rId11"/>
    <p:sldLayoutId id="2147483730" r:id="rId12"/>
    <p:sldLayoutId id="2147483726" r:id="rId13"/>
    <p:sldLayoutId id="2147483715"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6" r:id="rId3"/>
    <p:sldLayoutId id="2147483717" r:id="rId4"/>
    <p:sldLayoutId id="214748372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ve Well">
            <a:extLst>
              <a:ext uri="{FF2B5EF4-FFF2-40B4-BE49-F238E27FC236}">
                <a16:creationId xmlns:a16="http://schemas.microsoft.com/office/drawing/2014/main" id="{72AA8F39-3507-277A-00BD-9A3F360419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3342" y="280987"/>
            <a:ext cx="4980896" cy="2059200"/>
          </a:xfrm>
          <a:prstGeom prst="rect">
            <a:avLst/>
          </a:prstGeom>
        </p:spPr>
      </p:pic>
      <p:sp>
        <p:nvSpPr>
          <p:cNvPr id="8" name="Title 1"/>
          <p:cNvSpPr>
            <a:spLocks noGrp="1"/>
          </p:cNvSpPr>
          <p:nvPr>
            <p:ph type="title"/>
          </p:nvPr>
        </p:nvSpPr>
        <p:spPr>
          <a:xfrm>
            <a:off x="5653481" y="2177256"/>
            <a:ext cx="5803200" cy="4031873"/>
          </a:xfrm>
        </p:spPr>
        <p:txBody>
          <a:bodyPr wrap="square" lIns="91440" tIns="45720" rIns="91440" bIns="45720" rtlCol="0" anchor="t">
            <a:spAutoFit/>
          </a:bodyPr>
          <a:lstStyle/>
          <a:p>
            <a:pPr algn="ctr">
              <a:lnSpc>
                <a:spcPct val="100000"/>
              </a:lnSpc>
            </a:pPr>
            <a:r>
              <a:rPr lang="en-IN" dirty="0">
                <a:latin typeface="Century Gothic"/>
              </a:rPr>
              <a:t>Infancy, Childhood, and Adolescence</a:t>
            </a:r>
          </a:p>
        </p:txBody>
      </p:sp>
    </p:spTree>
    <p:extLst>
      <p:ext uri="{BB962C8B-B14F-4D97-AF65-F5344CB8AC3E}">
        <p14:creationId xmlns:p14="http://schemas.microsoft.com/office/powerpoint/2010/main" val="34843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453E-876B-778C-AA16-7AB2E39EF559}"/>
              </a:ext>
            </a:extLst>
          </p:cNvPr>
          <p:cNvSpPr>
            <a:spLocks noGrp="1"/>
          </p:cNvSpPr>
          <p:nvPr>
            <p:ph type="title"/>
          </p:nvPr>
        </p:nvSpPr>
        <p:spPr>
          <a:xfrm>
            <a:off x="3207656" y="452210"/>
            <a:ext cx="5783943" cy="915336"/>
          </a:xfrm>
        </p:spPr>
        <p:txBody>
          <a:bodyPr/>
          <a:lstStyle/>
          <a:p>
            <a:r>
              <a:rPr lang="en-IN" dirty="0"/>
              <a:t>Write About It</a:t>
            </a:r>
            <a:endParaRPr lang="en-US" sz="5000" dirty="0"/>
          </a:p>
        </p:txBody>
      </p:sp>
      <p:sp>
        <p:nvSpPr>
          <p:cNvPr id="4" name="Content Placeholder 3">
            <a:extLst>
              <a:ext uri="{FF2B5EF4-FFF2-40B4-BE49-F238E27FC236}">
                <a16:creationId xmlns:a16="http://schemas.microsoft.com/office/drawing/2014/main" id="{E8DC94D7-6668-7783-E9B7-7ADDECC79E18}"/>
              </a:ext>
            </a:extLst>
          </p:cNvPr>
          <p:cNvSpPr>
            <a:spLocks noGrp="1"/>
          </p:cNvSpPr>
          <p:nvPr>
            <p:ph sz="quarter" idx="10"/>
          </p:nvPr>
        </p:nvSpPr>
        <p:spPr>
          <a:xfrm>
            <a:off x="857253" y="1969202"/>
            <a:ext cx="7609114" cy="1703388"/>
          </a:xfrm>
        </p:spPr>
        <p:txBody>
          <a:bodyPr/>
          <a:lstStyle/>
          <a:p>
            <a:pPr>
              <a:lnSpc>
                <a:spcPct val="114000"/>
              </a:lnSpc>
              <a:spcBef>
                <a:spcPts val="1200"/>
              </a:spcBef>
            </a:pPr>
            <a:r>
              <a:rPr lang="en-US" sz="2500" dirty="0">
                <a:latin typeface="Century Gothic" panose="020B0502020202020204" pitchFamily="34" charset="0"/>
                <a:cs typeface="Aptos Light" panose="020F0302020204030204" pitchFamily="34" charset="0"/>
              </a:rPr>
              <a:t>How have you changed since you were a young child, and how have you stayed the same? </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DCDE-EB79-35DC-0127-9FED8C41339E}"/>
              </a:ext>
            </a:extLst>
          </p:cNvPr>
          <p:cNvSpPr>
            <a:spLocks noGrp="1"/>
          </p:cNvSpPr>
          <p:nvPr>
            <p:ph type="title"/>
          </p:nvPr>
        </p:nvSpPr>
        <p:spPr>
          <a:xfrm>
            <a:off x="838200" y="512551"/>
            <a:ext cx="10515600" cy="1144800"/>
          </a:xfrm>
        </p:spPr>
        <p:txBody>
          <a:bodyPr/>
          <a:lstStyle/>
          <a:p>
            <a:r>
              <a:rPr lang="en-US" sz="5000" dirty="0"/>
              <a:t>Learning Targets</a:t>
            </a:r>
            <a:endParaRPr lang="en-US" sz="3000" dirty="0"/>
          </a:p>
        </p:txBody>
      </p:sp>
      <p:sp>
        <p:nvSpPr>
          <p:cNvPr id="3" name="Content Placeholder 2">
            <a:extLst>
              <a:ext uri="{FF2B5EF4-FFF2-40B4-BE49-F238E27FC236}">
                <a16:creationId xmlns:a16="http://schemas.microsoft.com/office/drawing/2014/main" id="{439B8F28-7FAD-D640-45B9-32B3E6FB14CE}"/>
              </a:ext>
            </a:extLst>
          </p:cNvPr>
          <p:cNvSpPr>
            <a:spLocks noGrp="1"/>
          </p:cNvSpPr>
          <p:nvPr>
            <p:ph sz="quarter" idx="10"/>
          </p:nvPr>
        </p:nvSpPr>
        <p:spPr>
          <a:xfrm>
            <a:off x="720000" y="1980000"/>
            <a:ext cx="10633800" cy="4559753"/>
          </a:xfrm>
        </p:spPr>
        <p:txBody>
          <a:bodyPr/>
          <a:lstStyle/>
          <a:p>
            <a:pPr marL="342900" indent="-342900">
              <a:lnSpc>
                <a:spcPct val="140000"/>
              </a:lnSpc>
              <a:spcBef>
                <a:spcPts val="800"/>
              </a:spcBef>
              <a:buFont typeface="Arial" panose="020B0604020202020204" pitchFamily="34" charset="0"/>
              <a:buChar char="•"/>
            </a:pPr>
            <a:r>
              <a:rPr lang="en-US" sz="2400" dirty="0">
                <a:latin typeface="Century Gothic" panose="020B0502020202020204" pitchFamily="34" charset="0"/>
              </a:rPr>
              <a:t>Identify major developmental milestones in infants and young children.</a:t>
            </a:r>
          </a:p>
          <a:p>
            <a:pPr marL="342900" indent="-342900">
              <a:lnSpc>
                <a:spcPct val="140000"/>
              </a:lnSpc>
              <a:spcBef>
                <a:spcPts val="800"/>
              </a:spcBef>
              <a:buFont typeface="Arial" panose="020B0604020202020204" pitchFamily="34" charset="0"/>
              <a:buChar char="•"/>
            </a:pPr>
            <a:r>
              <a:rPr lang="en-US" sz="2400" dirty="0">
                <a:latin typeface="Century Gothic" panose="020B0502020202020204" pitchFamily="34" charset="0"/>
              </a:rPr>
              <a:t>Describe puberty, and list the secondary sex characteristics of males and females.</a:t>
            </a:r>
          </a:p>
          <a:p>
            <a:pPr marL="342900" indent="-342900">
              <a:lnSpc>
                <a:spcPct val="140000"/>
              </a:lnSpc>
              <a:spcBef>
                <a:spcPts val="800"/>
              </a:spcBef>
              <a:buFont typeface="Arial" panose="020B0604020202020204" pitchFamily="34" charset="0"/>
              <a:buChar char="•"/>
            </a:pPr>
            <a:r>
              <a:rPr lang="en-US" sz="2400" dirty="0">
                <a:latin typeface="Century Gothic" panose="020B0502020202020204" pitchFamily="34" charset="0"/>
              </a:rPr>
              <a:t>Identify two cognitive changes that occur during adolescence.</a:t>
            </a:r>
          </a:p>
          <a:p>
            <a:pPr marL="342900" indent="-342900">
              <a:lnSpc>
                <a:spcPct val="140000"/>
              </a:lnSpc>
              <a:spcBef>
                <a:spcPts val="800"/>
              </a:spcBef>
              <a:buFont typeface="Arial" panose="020B0604020202020204" pitchFamily="34" charset="0"/>
              <a:buChar char="•"/>
            </a:pPr>
            <a:r>
              <a:rPr lang="en-US" sz="2400" dirty="0">
                <a:latin typeface="Century Gothic" panose="020B0502020202020204" pitchFamily="34" charset="0"/>
              </a:rPr>
              <a:t>Describe two emotional changes and their impacts that occur during adolescence.</a:t>
            </a:r>
          </a:p>
        </p:txBody>
      </p:sp>
    </p:spTree>
    <p:extLst>
      <p:ext uri="{BB962C8B-B14F-4D97-AF65-F5344CB8AC3E}">
        <p14:creationId xmlns:p14="http://schemas.microsoft.com/office/powerpoint/2010/main" val="126448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C8D2-3F2A-C650-437F-9EB31CF7F405}"/>
              </a:ext>
            </a:extLst>
          </p:cNvPr>
          <p:cNvSpPr>
            <a:spLocks noGrp="1"/>
          </p:cNvSpPr>
          <p:nvPr>
            <p:ph type="title"/>
          </p:nvPr>
        </p:nvSpPr>
        <p:spPr>
          <a:xfrm>
            <a:off x="838200" y="514346"/>
            <a:ext cx="10515600" cy="1128713"/>
          </a:xfrm>
        </p:spPr>
        <p:txBody>
          <a:bodyPr/>
          <a:lstStyle/>
          <a:p>
            <a:pPr algn="ctr"/>
            <a:r>
              <a:rPr lang="en-US" sz="5000" dirty="0"/>
              <a:t>How Long Do We Live?</a:t>
            </a:r>
            <a:endParaRPr lang="en-US" sz="3000" dirty="0"/>
          </a:p>
        </p:txBody>
      </p:sp>
      <p:sp>
        <p:nvSpPr>
          <p:cNvPr id="3" name="Content Placeholder 2">
            <a:extLst>
              <a:ext uri="{FF2B5EF4-FFF2-40B4-BE49-F238E27FC236}">
                <a16:creationId xmlns:a16="http://schemas.microsoft.com/office/drawing/2014/main" id="{8CA781D4-4F33-C530-9B0A-FA8C21AAF9B2}"/>
              </a:ext>
            </a:extLst>
          </p:cNvPr>
          <p:cNvSpPr>
            <a:spLocks noGrp="1"/>
          </p:cNvSpPr>
          <p:nvPr>
            <p:ph sz="quarter" idx="10"/>
          </p:nvPr>
        </p:nvSpPr>
        <p:spPr>
          <a:xfrm>
            <a:off x="720000" y="1980000"/>
            <a:ext cx="10633800" cy="1758923"/>
          </a:xfrm>
        </p:spPr>
        <p:txBody>
          <a:bodyPr/>
          <a:lstStyle/>
          <a:p>
            <a:pPr>
              <a:lnSpc>
                <a:spcPct val="140000"/>
              </a:lnSpc>
              <a:spcBef>
                <a:spcPts val="1200"/>
              </a:spcBef>
            </a:pPr>
            <a:r>
              <a:rPr lang="en-US" dirty="0">
                <a:latin typeface="Century Gothic" panose="020B0502020202020204" pitchFamily="34" charset="0"/>
                <a:cs typeface="Aptos Light" panose="020F0302020204030204" pitchFamily="34" charset="0"/>
              </a:rPr>
              <a:t>The average lifespan in the United States is 80 years for females and 75 years for males.</a:t>
            </a:r>
          </a:p>
          <a:p>
            <a:pPr>
              <a:lnSpc>
                <a:spcPct val="140000"/>
              </a:lnSpc>
              <a:spcBef>
                <a:spcPts val="1200"/>
              </a:spcBef>
            </a:pPr>
            <a:r>
              <a:rPr lang="en-US" dirty="0">
                <a:latin typeface="Century Gothic" panose="020B0502020202020204" pitchFamily="34" charset="0"/>
                <a:cs typeface="Aptos Light" panose="020F0302020204030204" pitchFamily="34" charset="0"/>
              </a:rPr>
              <a:t>There are six basic developmental phases of the lifespan:</a:t>
            </a:r>
          </a:p>
        </p:txBody>
      </p:sp>
      <p:pic>
        <p:nvPicPr>
          <p:cNvPr id="5" name="Picture 4" descr="An illustration depicts the aging process in six frames from left to right. The aging process begins in infancy (0 to 1 year), followed by childhood (1 to 10 years), adolescence (10 to 18 years), young adulthood (18 to 39 years), middle adulthood (40 to 65 years), and older adulthood (65 years and beyond). The six frames illustrate photographs of people from each of these stages.">
            <a:extLst>
              <a:ext uri="{FF2B5EF4-FFF2-40B4-BE49-F238E27FC236}">
                <a16:creationId xmlns:a16="http://schemas.microsoft.com/office/drawing/2014/main" id="{D547E04D-9B84-30A4-12D0-7492CB8CD7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4921" y="3738923"/>
            <a:ext cx="8442158" cy="2886729"/>
          </a:xfrm>
          <a:prstGeom prst="rect">
            <a:avLst/>
          </a:prstGeom>
        </p:spPr>
      </p:pic>
    </p:spTree>
    <p:extLst>
      <p:ext uri="{BB962C8B-B14F-4D97-AF65-F5344CB8AC3E}">
        <p14:creationId xmlns:p14="http://schemas.microsoft.com/office/powerpoint/2010/main" val="329864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BE8D-382E-345C-0EF4-F8D6DCD73DD3}"/>
              </a:ext>
            </a:extLst>
          </p:cNvPr>
          <p:cNvSpPr>
            <a:spLocks noGrp="1"/>
          </p:cNvSpPr>
          <p:nvPr>
            <p:ph type="title"/>
          </p:nvPr>
        </p:nvSpPr>
        <p:spPr>
          <a:xfrm>
            <a:off x="838200" y="515028"/>
            <a:ext cx="10515600" cy="789118"/>
          </a:xfrm>
        </p:spPr>
        <p:txBody>
          <a:bodyPr/>
          <a:lstStyle/>
          <a:p>
            <a:pPr algn="ctr"/>
            <a:r>
              <a:rPr lang="en-US" sz="5000" dirty="0"/>
              <a:t>Areas of Human Development </a:t>
            </a:r>
            <a:endParaRPr lang="en-US" sz="3000" dirty="0"/>
          </a:p>
        </p:txBody>
      </p:sp>
      <p:sp>
        <p:nvSpPr>
          <p:cNvPr id="4" name="Content Placeholder 3"/>
          <p:cNvSpPr>
            <a:spLocks noGrp="1"/>
          </p:cNvSpPr>
          <p:nvPr>
            <p:ph sz="quarter" idx="10"/>
          </p:nvPr>
        </p:nvSpPr>
        <p:spPr>
          <a:xfrm>
            <a:off x="724328" y="1982492"/>
            <a:ext cx="10629472" cy="3577069"/>
          </a:xfrm>
          <a:noFill/>
        </p:spPr>
        <p:txBody>
          <a:bodyPr wrap="square" lIns="91440" tIns="45720" rIns="91440" bIns="45720" anchor="t">
            <a:spAutoFit/>
          </a:bodyPr>
          <a:lstStyle/>
          <a:p>
            <a:pPr>
              <a:lnSpc>
                <a:spcPct val="150000"/>
              </a:lnSpc>
              <a:spcBef>
                <a:spcPts val="0"/>
              </a:spcBef>
            </a:pPr>
            <a:r>
              <a:rPr lang="en-US" b="1" dirty="0">
                <a:solidFill>
                  <a:srgbClr val="CD008D"/>
                </a:solidFill>
              </a:rPr>
              <a:t>Physical </a:t>
            </a:r>
          </a:p>
          <a:p>
            <a:pPr marL="1028700" lvl="1" indent="-342900">
              <a:lnSpc>
                <a:spcPct val="113000"/>
              </a:lnSpc>
              <a:spcBef>
                <a:spcPts val="1200"/>
              </a:spcBef>
            </a:pPr>
            <a:r>
              <a:rPr lang="en-US" sz="2000" dirty="0">
                <a:latin typeface="Century Gothic" panose="020B0502020202020204" pitchFamily="34" charset="0"/>
              </a:rPr>
              <a:t>Growth such as height and weight,  motor (movement) skills, and sensory perceptions</a:t>
            </a:r>
          </a:p>
          <a:p>
            <a:pPr>
              <a:lnSpc>
                <a:spcPct val="150000"/>
              </a:lnSpc>
              <a:spcBef>
                <a:spcPts val="0"/>
              </a:spcBef>
            </a:pPr>
            <a:r>
              <a:rPr lang="en-US" b="1" dirty="0">
                <a:solidFill>
                  <a:srgbClr val="CD008D"/>
                </a:solidFill>
              </a:rPr>
              <a:t>Cognitive </a:t>
            </a:r>
          </a:p>
          <a:p>
            <a:pPr marL="1028700" lvl="1" indent="-342900">
              <a:lnSpc>
                <a:spcPct val="113000"/>
              </a:lnSpc>
              <a:spcBef>
                <a:spcPts val="1200"/>
              </a:spcBef>
            </a:pPr>
            <a:r>
              <a:rPr lang="en-US" sz="2000" dirty="0">
                <a:latin typeface="Century Gothic" panose="020B0502020202020204" pitchFamily="34" charset="0"/>
              </a:rPr>
              <a:t>Language use, problem-solving, reasoning</a:t>
            </a:r>
          </a:p>
          <a:p>
            <a:pPr>
              <a:lnSpc>
                <a:spcPct val="150000"/>
              </a:lnSpc>
              <a:spcBef>
                <a:spcPts val="0"/>
              </a:spcBef>
            </a:pPr>
            <a:r>
              <a:rPr lang="en-US" b="1" dirty="0">
                <a:solidFill>
                  <a:srgbClr val="CD008D"/>
                </a:solidFill>
              </a:rPr>
              <a:t>Socioemotional</a:t>
            </a:r>
          </a:p>
          <a:p>
            <a:pPr marL="1028700" lvl="1" indent="-342900">
              <a:lnSpc>
                <a:spcPct val="113000"/>
              </a:lnSpc>
              <a:spcBef>
                <a:spcPts val="1200"/>
              </a:spcBef>
            </a:pPr>
            <a:r>
              <a:rPr lang="en-US" sz="2000" dirty="0">
                <a:latin typeface="Century Gothic" panose="020B0502020202020204" pitchFamily="34" charset="0"/>
              </a:rPr>
              <a:t>Emotional awareness and expression, relating to others</a:t>
            </a:r>
          </a:p>
        </p:txBody>
      </p:sp>
    </p:spTree>
    <p:extLst>
      <p:ext uri="{BB962C8B-B14F-4D97-AF65-F5344CB8AC3E}">
        <p14:creationId xmlns:p14="http://schemas.microsoft.com/office/powerpoint/2010/main" val="178802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4F63-6584-8799-FAC1-354A4330603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206F360-0F7C-BDE9-ACA0-128775D3EFE5}"/>
              </a:ext>
            </a:extLst>
          </p:cNvPr>
          <p:cNvSpPr>
            <a:spLocks noGrp="1"/>
          </p:cNvSpPr>
          <p:nvPr>
            <p:ph type="title"/>
          </p:nvPr>
        </p:nvSpPr>
        <p:spPr>
          <a:xfrm>
            <a:off x="838200" y="509503"/>
            <a:ext cx="10515600" cy="1325563"/>
          </a:xfrm>
        </p:spPr>
        <p:txBody>
          <a:bodyPr/>
          <a:lstStyle/>
          <a:p>
            <a:pPr algn="ctr"/>
            <a:r>
              <a:rPr lang="en-US" sz="5000" dirty="0"/>
              <a:t>Developmental Milestones for Infants and Young Children </a:t>
            </a:r>
            <a:r>
              <a:rPr lang="en-US" sz="3000" dirty="0"/>
              <a:t>(1 of 2)</a:t>
            </a:r>
            <a:endParaRPr lang="en-IN" dirty="0"/>
          </a:p>
        </p:txBody>
      </p:sp>
      <p:graphicFrame>
        <p:nvGraphicFramePr>
          <p:cNvPr id="13" name="Table 3">
            <a:extLst>
              <a:ext uri="{FF2B5EF4-FFF2-40B4-BE49-F238E27FC236}">
                <a16:creationId xmlns:a16="http://schemas.microsoft.com/office/drawing/2014/main" id="{E7CE0F1F-7EAD-3799-0A3E-CD708A670B88}"/>
              </a:ext>
            </a:extLst>
          </p:cNvPr>
          <p:cNvGraphicFramePr>
            <a:graphicFrameLocks/>
          </p:cNvGraphicFramePr>
          <p:nvPr>
            <p:extLst>
              <p:ext uri="{D42A27DB-BD31-4B8C-83A1-F6EECF244321}">
                <p14:modId xmlns:p14="http://schemas.microsoft.com/office/powerpoint/2010/main" val="426675183"/>
              </p:ext>
            </p:extLst>
          </p:nvPr>
        </p:nvGraphicFramePr>
        <p:xfrm>
          <a:off x="838200" y="2477905"/>
          <a:ext cx="10515600" cy="2748280"/>
        </p:xfrm>
        <a:graphic>
          <a:graphicData uri="http://schemas.openxmlformats.org/drawingml/2006/table">
            <a:tbl>
              <a:tblPr firstRow="1" bandRow="1">
                <a:tableStyleId>{93296810-A885-4BE3-A3E7-6D5BEEA58F35}</a:tableStyleId>
              </a:tblPr>
              <a:tblGrid>
                <a:gridCol w="2145032">
                  <a:extLst>
                    <a:ext uri="{9D8B030D-6E8A-4147-A177-3AD203B41FA5}">
                      <a16:colId xmlns:a16="http://schemas.microsoft.com/office/drawing/2014/main" val="4058137992"/>
                    </a:ext>
                  </a:extLst>
                </a:gridCol>
                <a:gridCol w="8370568">
                  <a:extLst>
                    <a:ext uri="{9D8B030D-6E8A-4147-A177-3AD203B41FA5}">
                      <a16:colId xmlns:a16="http://schemas.microsoft.com/office/drawing/2014/main" val="4038264959"/>
                    </a:ext>
                  </a:extLst>
                </a:gridCol>
              </a:tblGrid>
              <a:tr h="370840">
                <a:tc>
                  <a:txBody>
                    <a:bodyPr/>
                    <a:lstStyle/>
                    <a:p>
                      <a:r>
                        <a:rPr lang="en-US" dirty="0"/>
                        <a:t>Age</a:t>
                      </a:r>
                    </a:p>
                  </a:txBody>
                  <a:tcPr>
                    <a:solidFill>
                      <a:srgbClr val="70AD47"/>
                    </a:solidFill>
                  </a:tcPr>
                </a:tc>
                <a:tc>
                  <a:txBody>
                    <a:bodyPr/>
                    <a:lstStyle/>
                    <a:p>
                      <a:r>
                        <a:rPr lang="en-US" dirty="0"/>
                        <a:t>Milestones</a:t>
                      </a:r>
                    </a:p>
                  </a:txBody>
                  <a:tcPr>
                    <a:solidFill>
                      <a:srgbClr val="70AD47"/>
                    </a:solidFill>
                  </a:tcPr>
                </a:tc>
                <a:extLst>
                  <a:ext uri="{0D108BD9-81ED-4DB2-BD59-A6C34878D82A}">
                    <a16:rowId xmlns:a16="http://schemas.microsoft.com/office/drawing/2014/main" val="288922039"/>
                  </a:ext>
                </a:extLst>
              </a:tr>
              <a:tr h="370840">
                <a:tc>
                  <a:txBody>
                    <a:bodyPr/>
                    <a:lstStyle/>
                    <a:p>
                      <a:r>
                        <a:rPr lang="en-US" dirty="0"/>
                        <a:t>0-6 months</a:t>
                      </a:r>
                    </a:p>
                  </a:txBody>
                  <a:tcPr/>
                </a:tc>
                <a:tc>
                  <a:txBody>
                    <a:bodyPr/>
                    <a:lstStyle/>
                    <a:p>
                      <a:r>
                        <a:rPr lang="en-US" sz="1800" kern="1200" dirty="0">
                          <a:solidFill>
                            <a:schemeClr val="dk1"/>
                          </a:solidFill>
                          <a:effectLst/>
                        </a:rPr>
                        <a:t>Grows rapidly (doubles birth weight), follows objects with eyes, reaches with both hands, places objects in mouth, turns over unassisted, recognizes parents with smile at 2 to 3 months, responds to adult interaction by 6 months.</a:t>
                      </a:r>
                      <a:endParaRPr lang="en-US" dirty="0"/>
                    </a:p>
                  </a:txBody>
                  <a:tcPr/>
                </a:tc>
                <a:extLst>
                  <a:ext uri="{0D108BD9-81ED-4DB2-BD59-A6C34878D82A}">
                    <a16:rowId xmlns:a16="http://schemas.microsoft.com/office/drawing/2014/main" val="442375722"/>
                  </a:ext>
                </a:extLst>
              </a:tr>
              <a:tr h="370840">
                <a:tc>
                  <a:txBody>
                    <a:bodyPr/>
                    <a:lstStyle/>
                    <a:p>
                      <a:r>
                        <a:rPr lang="en-US" dirty="0"/>
                        <a:t>7-12 months</a:t>
                      </a:r>
                    </a:p>
                  </a:txBody>
                  <a:tcPr/>
                </a:tc>
                <a:tc>
                  <a:txBody>
                    <a:bodyPr/>
                    <a:lstStyle/>
                    <a:p>
                      <a:r>
                        <a:rPr lang="en-US" sz="1800" kern="1200" dirty="0">
                          <a:solidFill>
                            <a:schemeClr val="dk1"/>
                          </a:solidFill>
                          <a:effectLst/>
                        </a:rPr>
                        <a:t>Triples birth weight, doubles birth length, begins to grow teeth, stands up, crawls and begins to walk unassisted, begins to distinguish strangers, experiments with sounds, develops sense of self, distinguishes between good and bad, begins to attract attention with giggles and shouting, has sense of humor, demonstrates separation anxiety from parents.</a:t>
                      </a:r>
                      <a:endParaRPr lang="en-US" dirty="0"/>
                    </a:p>
                  </a:txBody>
                  <a:tcPr/>
                </a:tc>
                <a:extLst>
                  <a:ext uri="{0D108BD9-81ED-4DB2-BD59-A6C34878D82A}">
                    <a16:rowId xmlns:a16="http://schemas.microsoft.com/office/drawing/2014/main" val="936456438"/>
                  </a:ext>
                </a:extLst>
              </a:tr>
            </a:tbl>
          </a:graphicData>
        </a:graphic>
      </p:graphicFrame>
      <p:sp>
        <p:nvSpPr>
          <p:cNvPr id="12" name="Content Placeholder 11">
            <a:extLst>
              <a:ext uri="{FF2B5EF4-FFF2-40B4-BE49-F238E27FC236}">
                <a16:creationId xmlns:a16="http://schemas.microsoft.com/office/drawing/2014/main" id="{6A9C428F-58FD-E9B1-1CE3-56854E941F50}"/>
              </a:ext>
            </a:extLst>
          </p:cNvPr>
          <p:cNvSpPr>
            <a:spLocks noGrp="1"/>
          </p:cNvSpPr>
          <p:nvPr>
            <p:ph sz="quarter" idx="11"/>
          </p:nvPr>
        </p:nvSpPr>
        <p:spPr>
          <a:xfrm>
            <a:off x="9817683" y="5959391"/>
            <a:ext cx="1659429" cy="369332"/>
          </a:xfrm>
          <a:noFill/>
        </p:spPr>
        <p:txBody>
          <a:bodyPr wrap="none" rtlCol="0">
            <a:spAutoFit/>
          </a:bodyPr>
          <a:lstStyle/>
          <a:p>
            <a:r>
              <a:rPr lang="en-US" sz="2000" i="1" dirty="0">
                <a:latin typeface="Century Gothic" panose="020B0502020202020204" pitchFamily="34" charset="0"/>
              </a:rPr>
              <a:t>(continued)</a:t>
            </a:r>
          </a:p>
        </p:txBody>
      </p:sp>
    </p:spTree>
    <p:extLst>
      <p:ext uri="{BB962C8B-B14F-4D97-AF65-F5344CB8AC3E}">
        <p14:creationId xmlns:p14="http://schemas.microsoft.com/office/powerpoint/2010/main" val="373042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498EC-C061-5205-873A-A7EB20E83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A66F9-708C-6606-601E-327C700E0D60}"/>
              </a:ext>
            </a:extLst>
          </p:cNvPr>
          <p:cNvSpPr>
            <a:spLocks noGrp="1"/>
          </p:cNvSpPr>
          <p:nvPr>
            <p:ph type="title"/>
          </p:nvPr>
        </p:nvSpPr>
        <p:spPr>
          <a:xfrm>
            <a:off x="838800" y="514800"/>
            <a:ext cx="10515600" cy="1325563"/>
          </a:xfrm>
        </p:spPr>
        <p:txBody>
          <a:bodyPr/>
          <a:lstStyle/>
          <a:p>
            <a:pPr algn="ctr"/>
            <a:r>
              <a:rPr lang="en-US" sz="5000" dirty="0"/>
              <a:t>Developmental Milestones for Infants and Young Children </a:t>
            </a:r>
            <a:r>
              <a:rPr lang="en-US" sz="3000" dirty="0"/>
              <a:t>(2 of 2)</a:t>
            </a:r>
          </a:p>
        </p:txBody>
      </p:sp>
      <p:graphicFrame>
        <p:nvGraphicFramePr>
          <p:cNvPr id="7" name="Table 3">
            <a:extLst>
              <a:ext uri="{FF2B5EF4-FFF2-40B4-BE49-F238E27FC236}">
                <a16:creationId xmlns:a16="http://schemas.microsoft.com/office/drawing/2014/main" id="{2BE71322-CAD0-8791-AA57-5F7CC16C19F3}"/>
              </a:ext>
            </a:extLst>
          </p:cNvPr>
          <p:cNvGraphicFramePr>
            <a:graphicFrameLocks/>
          </p:cNvGraphicFramePr>
          <p:nvPr>
            <p:extLst>
              <p:ext uri="{D42A27DB-BD31-4B8C-83A1-F6EECF244321}">
                <p14:modId xmlns:p14="http://schemas.microsoft.com/office/powerpoint/2010/main" val="1441785366"/>
              </p:ext>
            </p:extLst>
          </p:nvPr>
        </p:nvGraphicFramePr>
        <p:xfrm>
          <a:off x="838200" y="2477905"/>
          <a:ext cx="10515600" cy="2748280"/>
        </p:xfrm>
        <a:graphic>
          <a:graphicData uri="http://schemas.openxmlformats.org/drawingml/2006/table">
            <a:tbl>
              <a:tblPr firstRow="1" bandRow="1">
                <a:tableStyleId>{93296810-A885-4BE3-A3E7-6D5BEEA58F35}</a:tableStyleId>
              </a:tblPr>
              <a:tblGrid>
                <a:gridCol w="2145032">
                  <a:extLst>
                    <a:ext uri="{9D8B030D-6E8A-4147-A177-3AD203B41FA5}">
                      <a16:colId xmlns:a16="http://schemas.microsoft.com/office/drawing/2014/main" val="4058137992"/>
                    </a:ext>
                  </a:extLst>
                </a:gridCol>
                <a:gridCol w="8370568">
                  <a:extLst>
                    <a:ext uri="{9D8B030D-6E8A-4147-A177-3AD203B41FA5}">
                      <a16:colId xmlns:a16="http://schemas.microsoft.com/office/drawing/2014/main" val="4038264959"/>
                    </a:ext>
                  </a:extLst>
                </a:gridCol>
              </a:tblGrid>
              <a:tr h="370840">
                <a:tc>
                  <a:txBody>
                    <a:bodyPr/>
                    <a:lstStyle/>
                    <a:p>
                      <a:r>
                        <a:rPr lang="en-US" dirty="0"/>
                        <a:t>Age</a:t>
                      </a:r>
                    </a:p>
                  </a:txBody>
                  <a:tcPr>
                    <a:solidFill>
                      <a:srgbClr val="70AD47"/>
                    </a:solidFill>
                  </a:tcPr>
                </a:tc>
                <a:tc>
                  <a:txBody>
                    <a:bodyPr/>
                    <a:lstStyle/>
                    <a:p>
                      <a:r>
                        <a:rPr lang="en-US" dirty="0"/>
                        <a:t>Milestones</a:t>
                      </a:r>
                    </a:p>
                  </a:txBody>
                  <a:tcPr>
                    <a:solidFill>
                      <a:srgbClr val="70AD47"/>
                    </a:solidFill>
                  </a:tcPr>
                </a:tc>
                <a:extLst>
                  <a:ext uri="{0D108BD9-81ED-4DB2-BD59-A6C34878D82A}">
                    <a16:rowId xmlns:a16="http://schemas.microsoft.com/office/drawing/2014/main" val="288922039"/>
                  </a:ext>
                </a:extLst>
              </a:tr>
              <a:tr h="370840">
                <a:tc>
                  <a:txBody>
                    <a:bodyPr/>
                    <a:lstStyle/>
                    <a:p>
                      <a:r>
                        <a:rPr lang="en-US" dirty="0"/>
                        <a:t>1-3 years</a:t>
                      </a:r>
                    </a:p>
                  </a:txBody>
                  <a:tcPr/>
                </a:tc>
                <a:tc>
                  <a:txBody>
                    <a:bodyPr/>
                    <a:lstStyle/>
                    <a:p>
                      <a:r>
                        <a:rPr lang="en-US" sz="1800" kern="1200" dirty="0">
                          <a:solidFill>
                            <a:schemeClr val="dk1"/>
                          </a:solidFill>
                          <a:effectLst/>
                        </a:rPr>
                        <a:t>Continues to grow and gain weight (at a slower rate), has emerging teeth, runs, climbs, pushes and pulls, can learn taught skills, has fully developed range of emotions, moves from playing alone to having a set of friends, understands friendship, uses short sentences such as “me want cookie.”</a:t>
                      </a:r>
                    </a:p>
                  </a:txBody>
                  <a:tcPr/>
                </a:tc>
                <a:extLst>
                  <a:ext uri="{0D108BD9-81ED-4DB2-BD59-A6C34878D82A}">
                    <a16:rowId xmlns:a16="http://schemas.microsoft.com/office/drawing/2014/main" val="442375722"/>
                  </a:ext>
                </a:extLst>
              </a:tr>
              <a:tr h="370840">
                <a:tc>
                  <a:txBody>
                    <a:bodyPr/>
                    <a:lstStyle/>
                    <a:p>
                      <a:r>
                        <a:rPr lang="en-US" dirty="0"/>
                        <a:t>4-6 years</a:t>
                      </a:r>
                    </a:p>
                  </a:txBody>
                  <a:tcPr/>
                </a:tc>
                <a:tc>
                  <a:txBody>
                    <a:bodyPr/>
                    <a:lstStyle/>
                    <a:p>
                      <a:r>
                        <a:rPr lang="en-US" sz="1800" kern="1200" dirty="0">
                          <a:solidFill>
                            <a:schemeClr val="dk1"/>
                          </a:solidFill>
                          <a:effectLst/>
                        </a:rPr>
                        <a:t>Continues to grow 2 to 3 inches (5 to 7.5 cm) per year; legs lengthen; eats and drinks independently; hops, skips, and throws; has emerging molars and some permanent teeth; generally wants to please others; can follow rules and play in groups; selects own friends; uses a vocabulary of 2,100 words.</a:t>
                      </a:r>
                    </a:p>
                  </a:txBody>
                  <a:tcPr/>
                </a:tc>
                <a:extLst>
                  <a:ext uri="{0D108BD9-81ED-4DB2-BD59-A6C34878D82A}">
                    <a16:rowId xmlns:a16="http://schemas.microsoft.com/office/drawing/2014/main" val="936456438"/>
                  </a:ext>
                </a:extLst>
              </a:tr>
            </a:tbl>
          </a:graphicData>
        </a:graphic>
      </p:graphicFrame>
    </p:spTree>
    <p:extLst>
      <p:ext uri="{BB962C8B-B14F-4D97-AF65-F5344CB8AC3E}">
        <p14:creationId xmlns:p14="http://schemas.microsoft.com/office/powerpoint/2010/main" val="67435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35422-35D8-9733-5127-0EB26753690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BC58542-D3A3-59D4-F0E3-B79160EC43E4}"/>
              </a:ext>
            </a:extLst>
          </p:cNvPr>
          <p:cNvSpPr>
            <a:spLocks noGrp="1"/>
          </p:cNvSpPr>
          <p:nvPr>
            <p:ph type="title"/>
          </p:nvPr>
        </p:nvSpPr>
        <p:spPr>
          <a:xfrm>
            <a:off x="838200" y="509503"/>
            <a:ext cx="10515600" cy="998455"/>
          </a:xfrm>
        </p:spPr>
        <p:txBody>
          <a:bodyPr/>
          <a:lstStyle/>
          <a:p>
            <a:r>
              <a:rPr lang="en-US" sz="5000" dirty="0"/>
              <a:t>Adolescence </a:t>
            </a:r>
            <a:r>
              <a:rPr lang="en-US" sz="3000" dirty="0"/>
              <a:t>(1 of 2)</a:t>
            </a:r>
            <a:endParaRPr lang="en-IN" dirty="0"/>
          </a:p>
        </p:txBody>
      </p:sp>
      <p:sp>
        <p:nvSpPr>
          <p:cNvPr id="10" name="Content Placeholder 9">
            <a:extLst>
              <a:ext uri="{FF2B5EF4-FFF2-40B4-BE49-F238E27FC236}">
                <a16:creationId xmlns:a16="http://schemas.microsoft.com/office/drawing/2014/main" id="{37CB5715-8E71-541D-1BC9-703D831E914B}"/>
              </a:ext>
            </a:extLst>
          </p:cNvPr>
          <p:cNvSpPr>
            <a:spLocks noGrp="1"/>
          </p:cNvSpPr>
          <p:nvPr>
            <p:ph sz="quarter" idx="10"/>
          </p:nvPr>
        </p:nvSpPr>
        <p:spPr>
          <a:xfrm>
            <a:off x="725739" y="1981582"/>
            <a:ext cx="10515600" cy="3773715"/>
          </a:xfrm>
        </p:spPr>
        <p:txBody>
          <a:bodyPr/>
          <a:lstStyle/>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Transition from childhood to adulthood</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Ages 10–19</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Marked by puberty</a:t>
            </a:r>
          </a:p>
          <a:p>
            <a:pPr marL="1028700" lvl="1" indent="-342900">
              <a:lnSpc>
                <a:spcPct val="100000"/>
              </a:lnSpc>
              <a:spcBef>
                <a:spcPts val="1200"/>
              </a:spcBef>
            </a:pPr>
            <a:r>
              <a:rPr lang="en-US" sz="2000" dirty="0">
                <a:latin typeface="Century Gothic" panose="020B0502020202020204" pitchFamily="34" charset="0"/>
              </a:rPr>
              <a:t>Development of secondary sex characteristics and reproductive ability</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Growth spurts</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Cognitive changes to abstract thinking and reasoning</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Issues with impulse control</a:t>
            </a:r>
          </a:p>
          <a:p>
            <a:pPr marL="342900" indent="-342900">
              <a:lnSpc>
                <a:spcPct val="100000"/>
              </a:lnSpc>
              <a:spcBef>
                <a:spcPts val="800"/>
              </a:spcBef>
              <a:buFont typeface="Arial" panose="020B0604020202020204" pitchFamily="34" charset="0"/>
              <a:buChar char="•"/>
            </a:pPr>
            <a:r>
              <a:rPr lang="en-US" sz="2400" dirty="0">
                <a:latin typeface="Century Gothic" panose="020B0502020202020204" pitchFamily="34" charset="0"/>
              </a:rPr>
              <a:t>Intensive self-discovery and searching</a:t>
            </a:r>
          </a:p>
        </p:txBody>
      </p:sp>
      <p:sp>
        <p:nvSpPr>
          <p:cNvPr id="11" name="Content Placeholder 10">
            <a:extLst>
              <a:ext uri="{FF2B5EF4-FFF2-40B4-BE49-F238E27FC236}">
                <a16:creationId xmlns:a16="http://schemas.microsoft.com/office/drawing/2014/main" id="{A8AE7B4F-48D8-9D19-9BD6-7FD41C65D7E9}"/>
              </a:ext>
            </a:extLst>
          </p:cNvPr>
          <p:cNvSpPr>
            <a:spLocks noGrp="1"/>
          </p:cNvSpPr>
          <p:nvPr>
            <p:ph sz="quarter" idx="11"/>
          </p:nvPr>
        </p:nvSpPr>
        <p:spPr>
          <a:xfrm>
            <a:off x="9817851" y="5950954"/>
            <a:ext cx="1659429" cy="369332"/>
          </a:xfrm>
          <a:noFill/>
        </p:spPr>
        <p:txBody>
          <a:bodyPr wrap="none" rtlCol="0">
            <a:spAutoFit/>
          </a:bodyPr>
          <a:lstStyle/>
          <a:p>
            <a:r>
              <a:rPr lang="en-US" sz="2000" i="1" dirty="0">
                <a:latin typeface="Century Gothic" panose="020B0502020202020204" pitchFamily="34" charset="0"/>
              </a:rPr>
              <a:t>(continued)</a:t>
            </a:r>
          </a:p>
        </p:txBody>
      </p:sp>
    </p:spTree>
    <p:extLst>
      <p:ext uri="{BB962C8B-B14F-4D97-AF65-F5344CB8AC3E}">
        <p14:creationId xmlns:p14="http://schemas.microsoft.com/office/powerpoint/2010/main" val="2381048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5CC3-3246-416A-0655-40A14E377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BBAB4-AA03-D517-E408-4AA25F7E34BD}"/>
              </a:ext>
            </a:extLst>
          </p:cNvPr>
          <p:cNvSpPr>
            <a:spLocks noGrp="1"/>
          </p:cNvSpPr>
          <p:nvPr>
            <p:ph type="title"/>
          </p:nvPr>
        </p:nvSpPr>
        <p:spPr>
          <a:xfrm>
            <a:off x="838200" y="512551"/>
            <a:ext cx="10515600" cy="1144800"/>
          </a:xfrm>
        </p:spPr>
        <p:txBody>
          <a:bodyPr/>
          <a:lstStyle/>
          <a:p>
            <a:r>
              <a:rPr lang="en-US" sz="5000" dirty="0"/>
              <a:t>Adolescence </a:t>
            </a:r>
            <a:r>
              <a:rPr lang="en-US" sz="3000" dirty="0"/>
              <a:t>(2 of 2)</a:t>
            </a:r>
          </a:p>
        </p:txBody>
      </p:sp>
      <p:pic>
        <p:nvPicPr>
          <p:cNvPr id="4" name="Picture 3" descr="Two frames depict an adolescent boy and a girl. The transition to adolescence in males involves an increase in acne, oilier skin, a deepening voice, increased perspiration, broadening shoulders, the appearance of pubic hair, and hair growth on the face and chest. In females, adolescence brings oilier skin, breast development, increased body fat, the appearance of pubic hair, heightened perspiration, widening hips, and an increase in acne.">
            <a:extLst>
              <a:ext uri="{FF2B5EF4-FFF2-40B4-BE49-F238E27FC236}">
                <a16:creationId xmlns:a16="http://schemas.microsoft.com/office/drawing/2014/main" id="{883D515F-5914-A7F9-9115-A15CE26707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5026" y="1657351"/>
            <a:ext cx="8361947" cy="4699903"/>
          </a:xfrm>
          <a:prstGeom prst="rect">
            <a:avLst/>
          </a:prstGeom>
        </p:spPr>
      </p:pic>
    </p:spTree>
    <p:extLst>
      <p:ext uri="{BB962C8B-B14F-4D97-AF65-F5344CB8AC3E}">
        <p14:creationId xmlns:p14="http://schemas.microsoft.com/office/powerpoint/2010/main" val="7435433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15052</TotalTime>
  <Words>625</Words>
  <Application>Microsoft Office PowerPoint</Application>
  <PresentationFormat>Widescreen</PresentationFormat>
  <Paragraphs>58</Paragraphs>
  <Slides>9</Slides>
  <Notes>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Aptos</vt:lpstr>
      <vt:lpstr>Aptos Display</vt:lpstr>
      <vt:lpstr>Arial</vt:lpstr>
      <vt:lpstr>Century Gothic</vt:lpstr>
      <vt:lpstr>HelveticaLTStd</vt:lpstr>
      <vt:lpstr>Rockwell</vt:lpstr>
      <vt:lpstr>1_Office Theme</vt:lpstr>
      <vt:lpstr>Custom Design</vt:lpstr>
      <vt:lpstr>1_Custom Design</vt:lpstr>
      <vt:lpstr>2_Custom Design</vt:lpstr>
      <vt:lpstr>Infancy, Childhood, and Adolescence</vt:lpstr>
      <vt:lpstr>Write About It</vt:lpstr>
      <vt:lpstr>Learning Targets</vt:lpstr>
      <vt:lpstr>How Long Do We Live?</vt:lpstr>
      <vt:lpstr>Areas of Human Development </vt:lpstr>
      <vt:lpstr>Developmental Milestones for Infants and Young Children (1 of 2)</vt:lpstr>
      <vt:lpstr>Developmental Milestones for Infants and Young Children (2 of 2)</vt:lpstr>
      <vt:lpstr>Adolescence (1 of 2)</vt:lpstr>
      <vt:lpstr>Adolescence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Infancy, Childhood, and Adolescence</dc:title>
  <dc:creator>Karen E. McConnell;Terri D. Farrar</dc:creator>
  <cp:lastModifiedBy>Laura Farrell</cp:lastModifiedBy>
  <cp:revision>200</cp:revision>
  <dcterms:created xsi:type="dcterms:W3CDTF">2024-04-04T14:49:27Z</dcterms:created>
  <dcterms:modified xsi:type="dcterms:W3CDTF">2024-12-02T16:59:43Z</dcterms:modified>
</cp:coreProperties>
</file>